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2"/>
  </p:sldMasterIdLst>
  <p:notesMasterIdLst>
    <p:notesMasterId r:id="rId26"/>
  </p:notesMasterIdLst>
  <p:sldIdLst>
    <p:sldId id="256" r:id="rId3"/>
    <p:sldId id="259" r:id="rId4"/>
    <p:sldId id="258" r:id="rId5"/>
    <p:sldId id="269" r:id="rId6"/>
    <p:sldId id="257" r:id="rId7"/>
    <p:sldId id="270" r:id="rId8"/>
    <p:sldId id="261" r:id="rId9"/>
    <p:sldId id="271" r:id="rId10"/>
    <p:sldId id="262" r:id="rId11"/>
    <p:sldId id="272" r:id="rId12"/>
    <p:sldId id="263" r:id="rId13"/>
    <p:sldId id="273" r:id="rId14"/>
    <p:sldId id="264" r:id="rId15"/>
    <p:sldId id="274" r:id="rId16"/>
    <p:sldId id="266" r:id="rId17"/>
    <p:sldId id="279" r:id="rId18"/>
    <p:sldId id="265" r:id="rId19"/>
    <p:sldId id="275" r:id="rId20"/>
    <p:sldId id="268" r:id="rId21"/>
    <p:sldId id="277" r:id="rId22"/>
    <p:sldId id="267" r:id="rId23"/>
    <p:sldId id="278" r:id="rId24"/>
    <p:sldId id="276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18/06/2014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517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128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136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9268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8690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350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21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0651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539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531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16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9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734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9740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2197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0088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856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955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45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852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54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07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40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36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18/06/2014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6776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Beat the Clock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Fact  Fluency in Record Time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19200" y="25908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06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719" y="228600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5.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 7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+6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981200" y="50292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4" name="Rectangle 3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14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5641" y="5015131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83262" y="50292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6" name="Rectangle 5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7762" y="26670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latin typeface="Kristen ITC" pitchFamily="66" charset="0"/>
                <a:ea typeface="HelloDotStick" pitchFamily="2" charset="0"/>
              </a:rPr>
              <a:t>6.</a:t>
            </a:r>
            <a:endParaRPr lang="en-US" sz="4800" b="1" dirty="0">
              <a:latin typeface="Kristen ITC" pitchFamily="66" charset="0"/>
              <a:ea typeface="HelloDotStick" pitchFamily="2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09700" y="1282700"/>
            <a:ext cx="6324600" cy="55753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 8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+2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038350" y="49530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3867150" y="4953000"/>
            <a:ext cx="1600200" cy="685800"/>
            <a:chOff x="4648200" y="5029200"/>
            <a:chExt cx="1600200" cy="685800"/>
          </a:xfrm>
        </p:grpSpPr>
        <p:sp>
          <p:nvSpPr>
            <p:cNvPr id="15" name="Rectangle 1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695950" y="49530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18" name="Rectangle 17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9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19200" y="26670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06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719" y="152400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7.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3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+9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70100" y="50292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4" name="Rectangle 3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12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98900" y="50292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27700" y="50292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6" name="Rectangle 5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5381" y="27432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495300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7526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latin typeface="Kristen ITC" pitchFamily="66" charset="0"/>
                <a:ea typeface="HelloDotStick" pitchFamily="2" charset="0"/>
              </a:rPr>
              <a:t>8.</a:t>
            </a:r>
            <a:endParaRPr lang="en-US" sz="4800" b="1" dirty="0">
              <a:latin typeface="Kristen ITC" pitchFamily="66" charset="0"/>
              <a:ea typeface="HelloDotStick" pitchFamily="2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82700"/>
            <a:ext cx="6324600" cy="55753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8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+8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108200" y="49530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3937000" y="49530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15" name="Rectangle 1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17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740400" y="49530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18" name="Rectangle 17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16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3000" y="26670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44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719" y="405031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9.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7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+9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943100" y="50292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4" name="Rectangle 3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16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1900" y="50292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18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00700" y="50292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6" name="Rectangle 5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Directions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11686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Have your partner start the stopwatch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Read the problem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Choose the correct answer by clicking on the button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Go through each problem as fast as you can.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Record your time on your sheet.</a:t>
            </a:r>
          </a:p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Create a new goal and record it on your sheet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43200" y="5638800"/>
            <a:ext cx="3657600" cy="838200"/>
            <a:chOff x="2743200" y="5638800"/>
            <a:chExt cx="3657600" cy="838200"/>
          </a:xfrm>
          <a:solidFill>
            <a:schemeClr val="accent1"/>
          </a:solidFill>
        </p:grpSpPr>
        <p:sp>
          <p:nvSpPr>
            <p:cNvPr id="4" name="Rectangle 3"/>
            <p:cNvSpPr/>
            <p:nvPr/>
          </p:nvSpPr>
          <p:spPr>
            <a:xfrm>
              <a:off x="2743200" y="5638800"/>
              <a:ext cx="36576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86200" y="5715000"/>
              <a:ext cx="15240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Begin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66800" y="26670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16764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latin typeface="Kristen ITC" pitchFamily="66" charset="0"/>
                <a:ea typeface="HelloDotStick" pitchFamily="2" charset="0"/>
              </a:rPr>
              <a:t>10.</a:t>
            </a:r>
            <a:endParaRPr lang="en-US" sz="4800" b="1" dirty="0">
              <a:latin typeface="Kristen ITC" pitchFamily="66" charset="0"/>
              <a:ea typeface="HelloDotStick" pitchFamily="2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82700"/>
            <a:ext cx="6324600" cy="55753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6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+5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1955800" y="49530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3848100" y="49530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15" name="Rectangle 1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740400" y="49530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18" name="Rectangle 17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200" y="25908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96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7319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      Well Done!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981200"/>
            <a:ext cx="6329362" cy="4525963"/>
          </a:xfrm>
        </p:spPr>
        <p:txBody>
          <a:bodyPr rtlCol="0">
            <a:normAutofit/>
          </a:bodyPr>
          <a:lstStyle/>
          <a:p>
            <a:pPr marL="1143000" indent="-1143000" fontAlgn="auto">
              <a:spcAft>
                <a:spcPts val="0"/>
              </a:spcAft>
              <a:buAutoNum type="arabicPeriod"/>
              <a:defRPr/>
            </a:pPr>
            <a:r>
              <a:rPr lang="en-US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Write the time down on your sheet</a:t>
            </a:r>
          </a:p>
          <a:p>
            <a:pPr marL="1143000" indent="-1143000" fontAlgn="auto">
              <a:spcAft>
                <a:spcPts val="0"/>
              </a:spcAft>
              <a:buAutoNum type="arabicPeriod"/>
              <a:defRPr/>
            </a:pPr>
            <a:r>
              <a:rPr lang="en-US" sz="4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Create your next goal</a:t>
            </a: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1.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 9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+6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83558" y="50292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4" name="Rectangle 3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13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11221" y="50292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38884" y="50292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6" name="Rectangle 5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17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0600" y="27432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350837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2019" y="17526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latin typeface="Kristen ITC" pitchFamily="66" charset="0"/>
                <a:ea typeface="HelloDotStick" pitchFamily="2" charset="0"/>
              </a:rPr>
              <a:t>2.</a:t>
            </a:r>
            <a:endParaRPr lang="en-US" sz="4800" b="1" dirty="0">
              <a:latin typeface="Kristen ITC" pitchFamily="66" charset="0"/>
              <a:ea typeface="HelloDotStick" pitchFamily="2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82700"/>
            <a:ext cx="6324600" cy="55753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8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+3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47900" y="49530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12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76700" y="49530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15" name="Rectangle 1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05500" y="49530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18" name="Rectangle 17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11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3000" y="26670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4419" y="16764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419" y="228600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3.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3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loDotStick" pitchFamily="2" charset="0"/>
                <a:ea typeface="HelloDotStick" pitchFamily="2" charset="0"/>
              </a:rPr>
              <a:t> 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6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+6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19301" y="50292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4" name="Rectangle 3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2" action="ppaction://hlinksldjump"/>
                </a:rPr>
                <a:t>12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48101" y="50292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02301" y="50292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6" name="Rectangle 5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66800" y="2590800"/>
            <a:ext cx="61722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Oops! Try Again!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8219" y="1600200"/>
            <a:ext cx="6329362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endParaRPr lang="en-US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HelloDotStick" pitchFamily="2" charset="0"/>
              <a:ea typeface="HelloDotStick" pitchFamily="2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  <a:hlinkClick r:id="rId2" action="ppaction://hlinksldjump"/>
              </a:rPr>
              <a:t>Click to go back!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Kristen ITC" pitchFamily="66" charset="0"/>
              <a:ea typeface="HelloDotStic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latin typeface="Kristen ITC" pitchFamily="66" charset="0"/>
                <a:ea typeface="HelloDotStick" pitchFamily="2" charset="0"/>
              </a:rPr>
              <a:t>4.</a:t>
            </a:r>
            <a:endParaRPr lang="en-US" sz="4800" b="1" dirty="0">
              <a:latin typeface="Kristen ITC" pitchFamily="66" charset="0"/>
              <a:ea typeface="HelloDotStick" pitchFamily="2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524000" y="1282700"/>
            <a:ext cx="6324600" cy="55753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  4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8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Kristen ITC" pitchFamily="66" charset="0"/>
                <a:ea typeface="HelloDotStick" pitchFamily="2" charset="0"/>
              </a:rPr>
              <a:t>+5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184400" y="4965700"/>
            <a:ext cx="1600200" cy="685800"/>
            <a:chOff x="2667000" y="5029200"/>
            <a:chExt cx="1600200" cy="685800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26670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10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4013200" y="4953000"/>
            <a:ext cx="1600200" cy="685800"/>
            <a:chOff x="4648200" y="5029200"/>
            <a:chExt cx="1600200" cy="685800"/>
          </a:xfrm>
          <a:solidFill>
            <a:schemeClr val="accent1"/>
          </a:solidFill>
        </p:grpSpPr>
        <p:sp>
          <p:nvSpPr>
            <p:cNvPr id="15" name="Rectangle 14"/>
            <p:cNvSpPr/>
            <p:nvPr/>
          </p:nvSpPr>
          <p:spPr>
            <a:xfrm>
              <a:off x="46482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3" action="ppaction://hlinksldjump"/>
                </a:rPr>
                <a:t>8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5842000" y="4953000"/>
            <a:ext cx="1600200" cy="685800"/>
            <a:chOff x="6629400" y="5029200"/>
            <a:chExt cx="1600200" cy="685800"/>
          </a:xfrm>
          <a:solidFill>
            <a:srgbClr val="FFC000"/>
          </a:solidFill>
        </p:grpSpPr>
        <p:sp>
          <p:nvSpPr>
            <p:cNvPr id="18" name="Rectangle 17"/>
            <p:cNvSpPr/>
            <p:nvPr/>
          </p:nvSpPr>
          <p:spPr>
            <a:xfrm>
              <a:off x="6629400" y="5029200"/>
              <a:ext cx="1600200" cy="685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5029200"/>
              <a:ext cx="1066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Kristen ITC" pitchFamily="66" charset="0"/>
                  <a:ea typeface="HelloDotStick" pitchFamily="2" charset="0"/>
                  <a:hlinkClick r:id="rId4" action="ppaction://hlinksldjump"/>
                </a:rPr>
                <a:t>9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risten ITC" pitchFamily="66" charset="0"/>
                <a:ea typeface="HelloDotStick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276</Words>
  <Application>Microsoft Office PowerPoint</Application>
  <PresentationFormat>On-screen Show (4:3)</PresentationFormat>
  <Paragraphs>110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HelloDotStick</vt:lpstr>
      <vt:lpstr>Kristen ITC</vt:lpstr>
      <vt:lpstr>Trebuchet MS</vt:lpstr>
      <vt:lpstr>Wingdings 3</vt:lpstr>
      <vt:lpstr>Facet</vt:lpstr>
      <vt:lpstr>Beat the Clock</vt:lpstr>
      <vt:lpstr>Directions</vt:lpstr>
      <vt:lpstr>1.</vt:lpstr>
      <vt:lpstr> Oops! Try Again!</vt:lpstr>
      <vt:lpstr>2.</vt:lpstr>
      <vt:lpstr> Oops! Try Again!</vt:lpstr>
      <vt:lpstr>3.</vt:lpstr>
      <vt:lpstr> Oops! Try Again!</vt:lpstr>
      <vt:lpstr>4.</vt:lpstr>
      <vt:lpstr> Oops! Try Again!</vt:lpstr>
      <vt:lpstr>5.</vt:lpstr>
      <vt:lpstr> Oops! Try Again!</vt:lpstr>
      <vt:lpstr>6.</vt:lpstr>
      <vt:lpstr> Oops! Try Again!</vt:lpstr>
      <vt:lpstr>7.</vt:lpstr>
      <vt:lpstr> Oops! Try Again!</vt:lpstr>
      <vt:lpstr>8.</vt:lpstr>
      <vt:lpstr> Oops! Try Again!</vt:lpstr>
      <vt:lpstr>9.</vt:lpstr>
      <vt:lpstr> Oops! Try Again!</vt:lpstr>
      <vt:lpstr>10.</vt:lpstr>
      <vt:lpstr> Oops! Try Again!</vt:lpstr>
      <vt:lpstr>       Well Done!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 the Clock</dc:title>
  <dc:creator>Windows User</dc:creator>
  <cp:lastModifiedBy>Erika Rochow</cp:lastModifiedBy>
  <cp:revision>15</cp:revision>
  <dcterms:created xsi:type="dcterms:W3CDTF">2013-01-28T20:06:26Z</dcterms:created>
  <dcterms:modified xsi:type="dcterms:W3CDTF">2014-06-19T01:09:22Z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